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 varScale="1">
        <p:scale>
          <a:sx n="109" d="100"/>
          <a:sy n="109" d="100"/>
        </p:scale>
        <p:origin x="21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Ρομπότ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Θεωρία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u="sng" dirty="0" smtClean="0"/>
              <a:t>Πως μπορούν να χρησιμοποιηθούν τα ρομπότ</a:t>
            </a:r>
            <a:r>
              <a:rPr lang="en-US" u="sng" dirty="0" smtClean="0"/>
              <a:t>?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i="1" dirty="0" smtClean="0"/>
              <a:t>Εισαγωγή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06" y="1307455"/>
            <a:ext cx="8253332" cy="969417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l-GR" sz="2600" dirty="0"/>
              <a:t>Τα περισσότερα ρομπότ σήμερα χρησιμοποιούνται για να κάνουν επαναλαμβανόμενες ενέργειες ή εργασίες που θεωρούνται πολύ επικίνδυνες για τον άνθρωπο</a:t>
            </a:r>
            <a:r>
              <a:rPr lang="en-US" sz="2600" dirty="0" smtClean="0"/>
              <a:t>. </a:t>
            </a:r>
            <a:endParaRPr lang="en-US" sz="2600" dirty="0"/>
          </a:p>
          <a:p>
            <a:pPr marL="36576" indent="0" algn="just">
              <a:buNone/>
            </a:pPr>
            <a:endParaRPr lang="en-US" sz="2600" dirty="0"/>
          </a:p>
          <a:p>
            <a:pPr marL="36576" indent="0" algn="just">
              <a:buNone/>
            </a:pP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/>
          </a:p>
        </p:txBody>
      </p:sp>
      <p:pic>
        <p:nvPicPr>
          <p:cNvPr id="4" name="Picture 2" descr="Resultado de imagem para robot bomber">
            <a:extLst>
              <a:ext uri="{FF2B5EF4-FFF2-40B4-BE49-F238E27FC236}">
                <a16:creationId xmlns:a16="http://schemas.microsoft.com/office/drawing/2014/main" id="{DA6A7D5D-30EA-48F6-8C56-5C3CCB938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3599"/>
            <a:ext cx="3719821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B7ADBE-6F42-414E-87BF-7C1B73240FDA}"/>
              </a:ext>
            </a:extLst>
          </p:cNvPr>
          <p:cNvSpPr txBox="1">
            <a:spLocks/>
          </p:cNvSpPr>
          <p:nvPr/>
        </p:nvSpPr>
        <p:spPr>
          <a:xfrm>
            <a:off x="604106" y="2603600"/>
            <a:ext cx="3895886" cy="3600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 algn="just">
              <a:buNone/>
            </a:pPr>
            <a:r>
              <a:rPr lang="el-GR" sz="2600" dirty="0"/>
              <a:t>Ένα ρομπότ είναι ιδανικό για να </a:t>
            </a:r>
            <a:r>
              <a:rPr lang="el-GR" sz="2600" dirty="0" smtClean="0"/>
              <a:t>μεταβεί </a:t>
            </a:r>
            <a:r>
              <a:rPr lang="el-GR" sz="2600" dirty="0"/>
              <a:t>σε ένα κτίριο </a:t>
            </a:r>
            <a:r>
              <a:rPr lang="el-GR" sz="2600" dirty="0" smtClean="0"/>
              <a:t>που μπορεί να υπάρχει βόμβα</a:t>
            </a:r>
            <a:r>
              <a:rPr lang="el-GR" sz="2600" dirty="0"/>
              <a:t>, να </a:t>
            </a:r>
            <a:r>
              <a:rPr lang="el-GR" sz="2600" dirty="0" smtClean="0"/>
              <a:t>εξερευνήσει </a:t>
            </a:r>
            <a:r>
              <a:rPr lang="el-GR" sz="2600" dirty="0"/>
              <a:t>άλλους πλανήτες </a:t>
            </a:r>
            <a:r>
              <a:rPr lang="el-GR" sz="2600" dirty="0" smtClean="0"/>
              <a:t>ή για </a:t>
            </a:r>
            <a:r>
              <a:rPr lang="el-GR" sz="2600" dirty="0"/>
              <a:t>απλά πράγματα όπως η κατασκευή αυτοκινήτων και ηλεκτρονικών.</a:t>
            </a:r>
            <a:r>
              <a:rPr lang="en-US" sz="2600" dirty="0" smtClean="0"/>
              <a:t> </a:t>
            </a:r>
            <a:endParaRPr lang="en-US" sz="2600" dirty="0"/>
          </a:p>
          <a:p>
            <a:pPr marL="36576" indent="0" algn="just">
              <a:buFont typeface="Arial" pitchFamily="34" charset="0"/>
              <a:buNone/>
            </a:pPr>
            <a:endParaRPr lang="en-US" sz="2600" dirty="0"/>
          </a:p>
          <a:p>
            <a:pPr marL="36576" indent="0" algn="just">
              <a:buFont typeface="Arial" pitchFamily="34" charset="0"/>
              <a:buNone/>
            </a:pP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06DF4-C5C9-41A9-B9FE-121D26AE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i="1" dirty="0" smtClean="0"/>
              <a:t>Για ποιο λόγο να χρησιμοποιούμε ρομπότ</a:t>
            </a:r>
            <a:r>
              <a:rPr lang="en-US" sz="4000" i="1" dirty="0" smtClean="0"/>
              <a:t>?</a:t>
            </a:r>
            <a:endParaRPr lang="en-US" sz="4000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F7CC0B-9BCD-4E21-98FF-7A2CFBC1E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l-GR" sz="2600" dirty="0"/>
              <a:t>Σύμφωνα με τη δημόσια τηλεόραση του </a:t>
            </a:r>
            <a:r>
              <a:rPr lang="el-GR" sz="2600" dirty="0" err="1"/>
              <a:t>Idaho</a:t>
            </a:r>
            <a:r>
              <a:rPr lang="el-GR" sz="2600" dirty="0"/>
              <a:t> </a:t>
            </a:r>
            <a:r>
              <a:rPr lang="el-GR" sz="2600" dirty="0" smtClean="0"/>
              <a:t>ο </a:t>
            </a:r>
            <a:r>
              <a:rPr lang="el-GR" sz="2600" dirty="0"/>
              <a:t>λόγος που χρησιμοποιούνται τα ρομπότ είναι ότι συχνά είναι </a:t>
            </a:r>
            <a:r>
              <a:rPr lang="el-GR" sz="2600" dirty="0" smtClean="0"/>
              <a:t>φθηνότερα από τον άνθρωπο</a:t>
            </a:r>
            <a:r>
              <a:rPr lang="el-GR" sz="2600" dirty="0"/>
              <a:t>, </a:t>
            </a:r>
            <a:r>
              <a:rPr lang="el-GR" sz="2600" dirty="0" smtClean="0"/>
              <a:t>είναι ευκολότερο </a:t>
            </a:r>
            <a:r>
              <a:rPr lang="el-GR" sz="2600" dirty="0"/>
              <a:t>για τα ρομπότ να κάνουν μερικές δουλειές και μερικές φορές είναι ο μόνος τρόπος για να </a:t>
            </a:r>
            <a:r>
              <a:rPr lang="el-GR" sz="2600" dirty="0" smtClean="0"/>
              <a:t>ολοκληρωθούν </a:t>
            </a:r>
            <a:r>
              <a:rPr lang="el-GR" sz="2600" dirty="0"/>
              <a:t>κάποιες εργασίες! Τα ρομπότ μπορούν να εξερευνήσουν μέσα στις δεξαμενές αερίου, μέσα στα ηφαίστεια, να ταξιδέψουν στην επιφάνεια του Άρη ή σε άλλα μέρη πολύ επικίνδυνα για τον άνθρωπο να </a:t>
            </a:r>
            <a:r>
              <a:rPr lang="el-GR" sz="2600" dirty="0" smtClean="0"/>
              <a:t>πάει </a:t>
            </a:r>
            <a:r>
              <a:rPr lang="el-GR" sz="2600" dirty="0"/>
              <a:t>όπου υπάρχουν ακραίες θερμοκρασίες ή μολυσμένα περιβάλλοντα</a:t>
            </a:r>
            <a:r>
              <a:rPr lang="el-GR" sz="2600" dirty="0" smtClean="0"/>
              <a:t>.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90EB45-F5ED-436E-A3D8-7F7FA284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0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06DF4-C5C9-41A9-B9FE-121D26AE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i="1" dirty="0"/>
              <a:t>Για ποιο λόγο να χρησιμοποιούμε ρομπότ</a:t>
            </a:r>
            <a:r>
              <a:rPr lang="en-US" sz="4000" i="1" dirty="0" smtClean="0"/>
              <a:t>?</a:t>
            </a:r>
            <a:endParaRPr lang="en-US" sz="4000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F7CC0B-9BCD-4E21-98FF-7A2CFBC1E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l-GR" sz="2600" dirty="0"/>
              <a:t>Τα ρομπότ μπορούν επίσης να κάνουν το ίδιο πράγμα ξανά και ξανά χωρίς να βαρεθούν. Μπορούν </a:t>
            </a:r>
            <a:r>
              <a:rPr lang="el-GR" sz="2600" dirty="0" smtClean="0"/>
              <a:t>να</a:t>
            </a:r>
            <a:r>
              <a:rPr lang="en-US" sz="2600" dirty="0" smtClean="0"/>
              <a:t> </a:t>
            </a:r>
            <a:r>
              <a:rPr lang="el-GR" sz="2600" dirty="0" smtClean="0"/>
              <a:t>χρησιμοποιήσουν τρυπάνι, </a:t>
            </a:r>
            <a:r>
              <a:rPr lang="el-GR" sz="2600" dirty="0"/>
              <a:t>να συγκολλήσουν, να </a:t>
            </a:r>
            <a:r>
              <a:rPr lang="el-GR" sz="2600" dirty="0" smtClean="0"/>
              <a:t>βάψουν, </a:t>
            </a:r>
            <a:r>
              <a:rPr lang="el-GR" sz="2600" dirty="0"/>
              <a:t>να χειριστούν επικίνδυνα υλικά και σε ορισμένες περιπτώσεις τα ρομπότ είναι πολύ πιο ακριβή από τον άνθρωπο - </a:t>
            </a:r>
            <a:r>
              <a:rPr lang="el-GR" sz="2600" dirty="0" smtClean="0"/>
              <a:t>το οποίο μπορεί </a:t>
            </a:r>
            <a:r>
              <a:rPr lang="el-GR" sz="2600" dirty="0"/>
              <a:t>να </a:t>
            </a:r>
            <a:r>
              <a:rPr lang="el-GR" sz="2600" dirty="0" smtClean="0"/>
              <a:t>μειώσει </a:t>
            </a:r>
            <a:r>
              <a:rPr lang="el-GR" sz="2600" dirty="0"/>
              <a:t>το κόστος παραγωγής, τα λάθη ή τους κινδύνους. Τα ρομπότ δεν αρρωσταίνουν ποτέ, δεν χρειάζονται ύπνο, δεν χρειάζονται φαγητό, δεν </a:t>
            </a:r>
            <a:r>
              <a:rPr lang="el-GR" sz="2600" dirty="0" smtClean="0"/>
              <a:t>χρειάζονται άδεια </a:t>
            </a:r>
            <a:r>
              <a:rPr lang="el-GR" sz="2600" dirty="0"/>
              <a:t>και το καλύτερο από όλα αυτά δεν παραπονιούνται ποτέ! Υπάρχουν πολλά οφέλη στη </a:t>
            </a:r>
            <a:r>
              <a:rPr lang="el-GR" sz="2600"/>
              <a:t>χρήση </a:t>
            </a:r>
            <a:r>
              <a:rPr lang="el-GR" sz="2600" smtClean="0"/>
              <a:t>ρομπότ</a:t>
            </a:r>
            <a:r>
              <a:rPr lang="en-US" sz="2600" smtClean="0"/>
              <a:t>.</a:t>
            </a:r>
            <a:endParaRPr lang="en-US" sz="2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90EB45-F5ED-436E-A3D8-7F7FA284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255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Ρομπότ– Θεωρία</vt:lpstr>
      <vt:lpstr>Εισαγωγή</vt:lpstr>
      <vt:lpstr>Για ποιο λόγο να χρησιμοποιούμε ρομπότ?</vt:lpstr>
      <vt:lpstr>Για ποιο λόγο να χρησιμοποιούμε ρομπότ?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50</cp:revision>
  <dcterms:created xsi:type="dcterms:W3CDTF">2017-03-08T21:43:37Z</dcterms:created>
  <dcterms:modified xsi:type="dcterms:W3CDTF">2018-01-23T08:41:30Z</dcterms:modified>
</cp:coreProperties>
</file>